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18.3.2019.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0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tema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HVUAdmin</dc:creator>
  <cp:lastModifiedBy>Windows User</cp:lastModifiedBy>
  <cp:revision>1</cp:revision>
  <dcterms:created xsi:type="dcterms:W3CDTF">2019-03-18T08:08:21Z</dcterms:created>
  <dcterms:modified xsi:type="dcterms:W3CDTF">2019-03-18T08:11:20Z</dcterms:modified>
</cp:coreProperties>
</file>